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7463413" cy="21067713"/>
  <p:notesSz cx="6858000" cy="9144000"/>
  <p:defaultTextStyle>
    <a:defPPr>
      <a:defRPr lang="en-US"/>
    </a:defPPr>
    <a:lvl1pPr marL="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6">
          <p15:clr>
            <a:srgbClr val="A4A3A4"/>
          </p15:clr>
        </p15:guide>
        <p15:guide id="2" pos="1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E65"/>
    <a:srgbClr val="DB9D3A"/>
    <a:srgbClr val="C2D3CD"/>
    <a:srgbClr val="744474"/>
    <a:srgbClr val="4E8F00"/>
    <a:srgbClr val="245F9C"/>
    <a:srgbClr val="009A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47"/>
    <p:restoredTop sz="94886"/>
  </p:normalViewPr>
  <p:slideViewPr>
    <p:cSldViewPr snapToGrid="0" snapToObjects="1">
      <p:cViewPr varScale="1">
        <p:scale>
          <a:sx n="38" d="100"/>
          <a:sy n="38" d="100"/>
        </p:scale>
        <p:origin x="720" y="72"/>
      </p:cViewPr>
      <p:guideLst>
        <p:guide orient="horz" pos="6636"/>
        <p:guide pos="1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026BA-50E8-7644-BEF6-07CACBFB9997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A170F-69B8-B741-A099-15AE468EF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 sided</a:t>
            </a:r>
            <a:r>
              <a:rPr lang="en-US" baseline="0" dirty="0"/>
              <a:t> poster!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9A05F-9442-1B4B-8130-ABC0D5C364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4648"/>
            <a:ext cx="31843901" cy="45159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1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4383-2DB2-4CBE-A46D-90CD5AED31FD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9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3EA-7168-449A-96BC-5123A4DCAC25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84548" y="2589575"/>
            <a:ext cx="34530082" cy="552247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4799" y="2589575"/>
            <a:ext cx="102985361" cy="552247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1648-9F17-4184-896E-62830457DC1F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30AD-494F-4683-A4EF-56873117375C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6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52" y="13537958"/>
            <a:ext cx="31843901" cy="4184282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52" y="8929397"/>
            <a:ext cx="31843901" cy="4608561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2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460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690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92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15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C8EF-529A-487C-B9C9-BBF3C4A0BA54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7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4798" y="15103407"/>
            <a:ext cx="68754471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53657" y="15103407"/>
            <a:ext cx="68760973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99C1-1E5F-4950-AAFD-75BAA449CD03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8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715853"/>
            <a:ext cx="16552847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1" y="6681196"/>
            <a:ext cx="16552847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895" y="4715853"/>
            <a:ext cx="16559349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895" y="6681196"/>
            <a:ext cx="16559349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E794-8DAC-46C5-96C1-3367067C9857}" type="datetime1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5BE2-4DEC-44D0-8C65-AD0EF5415D87}" type="datetime1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DA4B-A99C-49FC-9A52-33F14362AD64}" type="datetime1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1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3" y="838807"/>
            <a:ext cx="12325205" cy="3569807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4" y="838809"/>
            <a:ext cx="20943089" cy="17980709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3" y="4408616"/>
            <a:ext cx="12325205" cy="14410902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2B76-6BB5-48E9-9788-0FE98AE4195A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4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4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1" y="1882439"/>
            <a:ext cx="22478048" cy="12640628"/>
          </a:xfrm>
        </p:spPr>
        <p:txBody>
          <a:bodyPr/>
          <a:lstStyle>
            <a:lvl1pPr marL="0" indent="0">
              <a:buNone/>
              <a:defRPr sz="11700"/>
            </a:lvl1pPr>
            <a:lvl2pPr marL="1672300" indent="0">
              <a:buNone/>
              <a:defRPr sz="10200"/>
            </a:lvl2pPr>
            <a:lvl3pPr marL="3344601" indent="0">
              <a:buNone/>
              <a:defRPr sz="8800"/>
            </a:lvl3pPr>
            <a:lvl4pPr marL="5016901" indent="0">
              <a:buNone/>
              <a:defRPr sz="7300"/>
            </a:lvl4pPr>
            <a:lvl5pPr marL="6689202" indent="0">
              <a:buNone/>
              <a:defRPr sz="7300"/>
            </a:lvl5pPr>
            <a:lvl6pPr marL="8361502" indent="0">
              <a:buNone/>
              <a:defRPr sz="7300"/>
            </a:lvl6pPr>
            <a:lvl7pPr marL="10033803" indent="0">
              <a:buNone/>
              <a:defRPr sz="7300"/>
            </a:lvl7pPr>
            <a:lvl8pPr marL="11706103" indent="0">
              <a:buNone/>
              <a:defRPr sz="7300"/>
            </a:lvl8pPr>
            <a:lvl9pPr marL="13378404" indent="0">
              <a:buNone/>
              <a:defRPr sz="7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1" y="16488413"/>
            <a:ext cx="22478048" cy="2472529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C654-ABF4-416D-9AB8-73378CFB31CA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 Poster Session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  <a:prstGeom prst="rect">
            <a:avLst/>
          </a:prstGeom>
        </p:spPr>
        <p:txBody>
          <a:bodyPr vert="horz" lIns="334460" tIns="167230" rIns="334460" bIns="16723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915801"/>
            <a:ext cx="33717072" cy="13903717"/>
          </a:xfrm>
          <a:prstGeom prst="rect">
            <a:avLst/>
          </a:prstGeom>
        </p:spPr>
        <p:txBody>
          <a:bodyPr vert="horz" lIns="334460" tIns="167230" rIns="334460" bIns="16723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3171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D0673-7DEA-452A-A8BF-ECD7FC204880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0000" y="19526650"/>
            <a:ext cx="11863414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 Poster Session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79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CC67-5F63-EC4C-8EE0-AD36DF5A3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4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672300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225" indent="-1254225" algn="l" defTabSz="1672300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488" indent="-1045188" algn="l" defTabSz="1672300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751" indent="-836150" algn="l" defTabSz="1672300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3052" indent="-836150" algn="l" defTabSz="1672300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5352" indent="-836150" algn="l" defTabSz="1672300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7652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99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22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4554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30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6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9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92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15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38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61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8404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58B6DE25-B446-4E45-BD8F-02F8947D86E7}"/>
              </a:ext>
            </a:extLst>
          </p:cNvPr>
          <p:cNvSpPr/>
          <p:nvPr/>
        </p:nvSpPr>
        <p:spPr>
          <a:xfrm>
            <a:off x="119920" y="20399130"/>
            <a:ext cx="37205587" cy="525014"/>
          </a:xfrm>
          <a:prstGeom prst="rect">
            <a:avLst/>
          </a:prstGeom>
          <a:solidFill>
            <a:srgbClr val="143E65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MARC Poster Session															01/25/22-01/26/22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921" y="175067"/>
            <a:ext cx="37205587" cy="2682129"/>
          </a:xfrm>
          <a:prstGeom prst="rect">
            <a:avLst/>
          </a:prstGeom>
          <a:solidFill>
            <a:srgbClr val="143E65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6B5714-E5C0-6C44-8E4C-7EBF078D1ACB}"/>
              </a:ext>
            </a:extLst>
          </p:cNvPr>
          <p:cNvSpPr/>
          <p:nvPr/>
        </p:nvSpPr>
        <p:spPr>
          <a:xfrm>
            <a:off x="0" y="101600"/>
            <a:ext cx="37463413" cy="20944525"/>
          </a:xfrm>
          <a:prstGeom prst="rect">
            <a:avLst/>
          </a:prstGeom>
          <a:noFill/>
          <a:ln w="3175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B4DFD544-B9AC-8943-BC9B-8522A5D25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24017" y="998302"/>
            <a:ext cx="4726484" cy="1076058"/>
          </a:xfrm>
          <a:prstGeom prst="rect">
            <a:avLst/>
          </a:prstGeom>
        </p:spPr>
      </p:pic>
      <p:pic>
        <p:nvPicPr>
          <p:cNvPr id="44" name="Picture 43" descr="Logo&#10;&#10;Description automatically generated">
            <a:extLst>
              <a:ext uri="{FF2B5EF4-FFF2-40B4-BE49-F238E27FC236}">
                <a16:creationId xmlns:a16="http://schemas.microsoft.com/office/drawing/2014/main" id="{B9E6F29A-1ECB-524E-8149-AF6366899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88" y="395499"/>
            <a:ext cx="6063989" cy="2425596"/>
          </a:xfrm>
          <a:prstGeom prst="rect">
            <a:avLst/>
          </a:prstGeom>
        </p:spPr>
      </p:pic>
      <p:pic>
        <p:nvPicPr>
          <p:cNvPr id="46" name="Picture 45" descr="A picture containing text, music, chime&#10;&#10;Description automatically generated">
            <a:extLst>
              <a:ext uri="{FF2B5EF4-FFF2-40B4-BE49-F238E27FC236}">
                <a16:creationId xmlns:a16="http://schemas.microsoft.com/office/drawing/2014/main" id="{2FCFA2D8-AB06-C942-B4B9-2F3E8C9AA4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35443" y="915117"/>
            <a:ext cx="4291159" cy="1242429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C712BCE5-6776-40FF-B247-4542FA7CC871}"/>
              </a:ext>
            </a:extLst>
          </p:cNvPr>
          <p:cNvSpPr/>
          <p:nvPr/>
        </p:nvSpPr>
        <p:spPr>
          <a:xfrm>
            <a:off x="9747902" y="247571"/>
            <a:ext cx="18077210" cy="25551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4500" b="1" dirty="0">
                <a:solidFill>
                  <a:schemeClr val="bg1"/>
                </a:solidFill>
              </a:rPr>
              <a:t>Author(s)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Affiliations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EF3E65-E85A-4B45-94AE-FA6393599055}"/>
              </a:ext>
            </a:extLst>
          </p:cNvPr>
          <p:cNvSpPr/>
          <p:nvPr/>
        </p:nvSpPr>
        <p:spPr>
          <a:xfrm>
            <a:off x="7133524" y="151621"/>
            <a:ext cx="2280900" cy="26821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#.##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</a:rPr>
              <a:t>Session # here (delete this text afterwards)</a:t>
            </a:r>
            <a:endParaRPr lang="en-US" sz="3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3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40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Jatin Jayesh Patil</cp:lastModifiedBy>
  <cp:revision>21</cp:revision>
  <dcterms:created xsi:type="dcterms:W3CDTF">2017-08-28T19:07:22Z</dcterms:created>
  <dcterms:modified xsi:type="dcterms:W3CDTF">2022-01-06T20:44:58Z</dcterms:modified>
</cp:coreProperties>
</file>