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8404800" cy="438912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2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>
      <p:cViewPr varScale="1">
        <p:scale>
          <a:sx n="17" d="100"/>
          <a:sy n="17" d="100"/>
        </p:scale>
        <p:origin x="1624" y="288"/>
      </p:cViewPr>
      <p:guideLst>
        <p:guide orient="horz" pos="13824"/>
        <p:guide pos="12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BAFD42-A52E-C94F-9CBF-7661C7BBB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7DD8A-EA6D-7241-8F7A-DEC4A2D9F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F202552-D2F6-4779-A39E-D8B5CA4FC257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E17A-C371-5C4E-A592-D318A73BF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61FDA-537D-4740-9779-CD4DCC9500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EACC11-EAE4-45B7-B57E-F8337E11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D53BB9-CCAB-0E43-BFC1-1EC578F89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E1060-29B9-9B4A-86C0-6BD9FE1FBC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6538DB-9D75-427D-93E1-B34ED9D6AFDB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003BE0-F977-7D46-A6D5-A683A707D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9625" y="1143000"/>
            <a:ext cx="2698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8C21FF-07DD-2C47-BB13-60A40C3ED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9D068-765E-B74D-8E9B-EDDF3D4ACD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5B13F-59FC-3B4D-A338-36384047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7AD9A3E-116D-44BF-A19E-C954C7794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036" y="13635041"/>
            <a:ext cx="32644730" cy="94075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71" y="24871366"/>
            <a:ext cx="26884661" cy="11217275"/>
          </a:xfrm>
        </p:spPr>
        <p:txBody>
          <a:bodyPr/>
          <a:lstStyle>
            <a:lvl1pPr marL="0" indent="0" algn="ctr">
              <a:buNone/>
              <a:defRPr/>
            </a:lvl1pPr>
            <a:lvl2pPr marL="468365" indent="0" algn="ctr">
              <a:buNone/>
              <a:defRPr/>
            </a:lvl2pPr>
            <a:lvl3pPr marL="936729" indent="0" algn="ctr">
              <a:buNone/>
              <a:defRPr/>
            </a:lvl3pPr>
            <a:lvl4pPr marL="1405094" indent="0" algn="ctr">
              <a:buNone/>
              <a:defRPr/>
            </a:lvl4pPr>
            <a:lvl5pPr marL="1873460" indent="0" algn="ctr">
              <a:buNone/>
              <a:defRPr/>
            </a:lvl5pPr>
            <a:lvl6pPr marL="2341823" indent="0" algn="ctr">
              <a:buNone/>
              <a:defRPr/>
            </a:lvl6pPr>
            <a:lvl7pPr marL="2810188" indent="0" algn="ctr">
              <a:buNone/>
              <a:defRPr/>
            </a:lvl7pPr>
            <a:lvl8pPr marL="3278553" indent="0" algn="ctr">
              <a:buNone/>
              <a:defRPr/>
            </a:lvl8pPr>
            <a:lvl9pPr marL="3746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11548-8878-4B63-909D-9373890040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23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0F784-A206-4AB4-A9AD-EC8899E22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65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364398" y="3902078"/>
            <a:ext cx="8160370" cy="35112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035" y="3902078"/>
            <a:ext cx="24328244" cy="35112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6E77-B562-4AD3-B80C-4A2EE34C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4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0BFF-E2A8-48B2-BC74-898FFBF03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30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527" y="28203525"/>
            <a:ext cx="32643105" cy="8718550"/>
          </a:xfrm>
        </p:spPr>
        <p:txBody>
          <a:bodyPr anchor="t"/>
          <a:lstStyle>
            <a:lvl1pPr algn="l">
              <a:defRPr sz="40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4527" y="18602325"/>
            <a:ext cx="32643105" cy="9601200"/>
          </a:xfrm>
        </p:spPr>
        <p:txBody>
          <a:bodyPr anchor="b"/>
          <a:lstStyle>
            <a:lvl1pPr marL="0" indent="0">
              <a:buNone/>
              <a:defRPr sz="2049"/>
            </a:lvl1pPr>
            <a:lvl2pPr marL="468365" indent="0">
              <a:buNone/>
              <a:defRPr sz="1844"/>
            </a:lvl2pPr>
            <a:lvl3pPr marL="936729" indent="0">
              <a:buNone/>
              <a:defRPr sz="1639"/>
            </a:lvl3pPr>
            <a:lvl4pPr marL="1405094" indent="0">
              <a:buNone/>
              <a:defRPr sz="1434"/>
            </a:lvl4pPr>
            <a:lvl5pPr marL="1873460" indent="0">
              <a:buNone/>
              <a:defRPr sz="1434"/>
            </a:lvl5pPr>
            <a:lvl6pPr marL="2341823" indent="0">
              <a:buNone/>
              <a:defRPr sz="1434"/>
            </a:lvl6pPr>
            <a:lvl7pPr marL="2810188" indent="0">
              <a:buNone/>
              <a:defRPr sz="1434"/>
            </a:lvl7pPr>
            <a:lvl8pPr marL="3278553" indent="0">
              <a:buNone/>
              <a:defRPr sz="1434"/>
            </a:lvl8pPr>
            <a:lvl9pPr marL="3746917" indent="0">
              <a:buNone/>
              <a:defRPr sz="14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F05D0-AB8E-45D7-904F-851526E91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40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37" y="12679366"/>
            <a:ext cx="16244306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80460" y="12679366"/>
            <a:ext cx="16244307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93A5D-5A15-416D-B92B-4FB0FA39B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6" y="1757363"/>
            <a:ext cx="34563670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566" y="9825038"/>
            <a:ext cx="16967974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566" y="13919201"/>
            <a:ext cx="16967974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758" y="9825038"/>
            <a:ext cx="16974479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758" y="13919201"/>
            <a:ext cx="16974479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2A9A-597D-45FE-8651-9786E2710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43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6EFB7-DC6E-4DB1-8245-95817A733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25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009B-6A36-488E-9E6F-F97CD537F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64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7" y="1747841"/>
            <a:ext cx="12634099" cy="7437437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4887" y="1747841"/>
            <a:ext cx="21469350" cy="37460237"/>
          </a:xfrm>
        </p:spPr>
        <p:txBody>
          <a:bodyPr/>
          <a:lstStyle>
            <a:lvl1pPr>
              <a:defRPr sz="3278"/>
            </a:lvl1pPr>
            <a:lvl2pPr>
              <a:defRPr sz="2868"/>
            </a:lvl2pPr>
            <a:lvl3pPr>
              <a:defRPr sz="2459"/>
            </a:lvl3pPr>
            <a:lvl4pPr>
              <a:defRPr sz="2049"/>
            </a:lvl4pPr>
            <a:lvl5pPr>
              <a:defRPr sz="2049"/>
            </a:lvl5pPr>
            <a:lvl6pPr>
              <a:defRPr sz="2049"/>
            </a:lvl6pPr>
            <a:lvl7pPr>
              <a:defRPr sz="2049"/>
            </a:lvl7pPr>
            <a:lvl8pPr>
              <a:defRPr sz="2049"/>
            </a:lvl8pPr>
            <a:lvl9pPr>
              <a:defRPr sz="20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567" y="9185275"/>
            <a:ext cx="12634099" cy="30022800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F4D0-D27C-46F2-BCEC-5B469E360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08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771" y="30724475"/>
            <a:ext cx="23043530" cy="3625850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771" y="3921125"/>
            <a:ext cx="23043530" cy="26335038"/>
          </a:xfrm>
        </p:spPr>
        <p:txBody>
          <a:bodyPr/>
          <a:lstStyle>
            <a:lvl1pPr marL="0" indent="0">
              <a:buNone/>
              <a:defRPr sz="3278"/>
            </a:lvl1pPr>
            <a:lvl2pPr marL="468365" indent="0">
              <a:buNone/>
              <a:defRPr sz="2868"/>
            </a:lvl2pPr>
            <a:lvl3pPr marL="936729" indent="0">
              <a:buNone/>
              <a:defRPr sz="2459"/>
            </a:lvl3pPr>
            <a:lvl4pPr marL="1405094" indent="0">
              <a:buNone/>
              <a:defRPr sz="2049"/>
            </a:lvl4pPr>
            <a:lvl5pPr marL="1873460" indent="0">
              <a:buNone/>
              <a:defRPr sz="2049"/>
            </a:lvl5pPr>
            <a:lvl6pPr marL="2341823" indent="0">
              <a:buNone/>
              <a:defRPr sz="2049"/>
            </a:lvl6pPr>
            <a:lvl7pPr marL="2810188" indent="0">
              <a:buNone/>
              <a:defRPr sz="2049"/>
            </a:lvl7pPr>
            <a:lvl8pPr marL="3278553" indent="0">
              <a:buNone/>
              <a:defRPr sz="2049"/>
            </a:lvl8pPr>
            <a:lvl9pPr marL="3746917" indent="0">
              <a:buNone/>
              <a:defRPr sz="204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771" y="34350325"/>
            <a:ext cx="23043530" cy="5151438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570D-F5EB-45C1-8F3A-86ABF1B4E9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0036" y="3902075"/>
            <a:ext cx="3264473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0036" y="12679366"/>
            <a:ext cx="32644730" cy="263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80035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121966" y="39989125"/>
            <a:ext cx="1216087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ctr"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523766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r">
              <a:defRPr sz="7273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4D29026-695A-4953-8927-3FA1E9FE8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+mj-lt"/>
          <a:ea typeface="+mj-ea"/>
          <a:cs typeface="+mj-cs"/>
        </a:defRPr>
      </a:lvl1pPr>
      <a:lvl2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68365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36729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405094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73460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87268" indent="-1787268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6699">
          <a:solidFill>
            <a:schemeClr val="tx1"/>
          </a:solidFill>
          <a:latin typeface="+mn-lt"/>
          <a:ea typeface="+mn-ea"/>
          <a:cs typeface="+mn-cs"/>
        </a:defRPr>
      </a:lvl1pPr>
      <a:lvl2pPr marL="3870514" indent="-1488034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4546">
          <a:solidFill>
            <a:schemeClr val="tx1"/>
          </a:solidFill>
          <a:latin typeface="+mn-lt"/>
          <a:ea typeface="+mn-ea"/>
        </a:defRPr>
      </a:lvl2pPr>
      <a:lvl3pPr marL="5955388" indent="-1192054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2499">
          <a:solidFill>
            <a:schemeClr val="tx1"/>
          </a:solidFill>
          <a:latin typeface="+mn-lt"/>
          <a:ea typeface="+mn-ea"/>
        </a:defRPr>
      </a:lvl3pPr>
      <a:lvl4pPr marL="8336241" indent="-1190427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0449">
          <a:solidFill>
            <a:schemeClr val="tx1"/>
          </a:solidFill>
          <a:latin typeface="+mn-lt"/>
          <a:ea typeface="+mn-ea"/>
        </a:defRPr>
      </a:lvl4pPr>
      <a:lvl5pPr marL="10718721" indent="-1190427" algn="l" defTabSz="4763335" rtl="0" eaLnBrk="0" fontAlgn="base" hangingPunct="0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5pPr>
      <a:lvl6pPr marL="1118708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6pPr>
      <a:lvl7pPr marL="11655452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7pPr>
      <a:lvl8pPr marL="1212381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8pPr>
      <a:lvl9pPr marL="12592181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1pPr>
      <a:lvl2pPr marL="468365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2pPr>
      <a:lvl3pPr marL="936729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3pPr>
      <a:lvl4pPr marL="1405094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4pPr>
      <a:lvl5pPr marL="187346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5pPr>
      <a:lvl6pPr marL="234182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6pPr>
      <a:lvl7pPr marL="2810188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7pPr>
      <a:lvl8pPr marL="327855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8pPr>
      <a:lvl9pPr marL="3746917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5"/>
          <p:cNvSpPr>
            <a:spLocks noGrp="1" noChangeArrowheads="1"/>
          </p:cNvSpPr>
          <p:nvPr>
            <p:ph type="ctrTitle"/>
          </p:nvPr>
        </p:nvSpPr>
        <p:spPr>
          <a:xfrm>
            <a:off x="1845761" y="4538546"/>
            <a:ext cx="34841753" cy="4449337"/>
          </a:xfrm>
        </p:spPr>
        <p:txBody>
          <a:bodyPr/>
          <a:lstStyle/>
          <a:p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830521" y="2209800"/>
            <a:ext cx="22480859" cy="164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834" b="1" dirty="0">
                <a:solidFill>
                  <a:schemeClr val="bg1"/>
                </a:solidFill>
                <a:latin typeface="Calibri" panose="020F0502020204030204" pitchFamily="34" charset="0"/>
              </a:rPr>
              <a:t>#.## &lt;--put abstract number 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MARC2019">
      <a:dk1>
        <a:srgbClr val="000000"/>
      </a:dk1>
      <a:lt1>
        <a:srgbClr val="FFFFFF"/>
      </a:lt1>
      <a:dk2>
        <a:srgbClr val="712B54"/>
      </a:dk2>
      <a:lt2>
        <a:srgbClr val="808080"/>
      </a:lt2>
      <a:accent1>
        <a:srgbClr val="BBE0E3"/>
      </a:accent1>
      <a:accent2>
        <a:srgbClr val="5F5E82"/>
      </a:accent2>
      <a:accent3>
        <a:srgbClr val="E5F1F9"/>
      </a:accent3>
      <a:accent4>
        <a:srgbClr val="000000"/>
      </a:accent4>
      <a:accent5>
        <a:srgbClr val="CCDAF9"/>
      </a:accent5>
      <a:accent6>
        <a:srgbClr val="C71A49"/>
      </a:accent6>
      <a:hlink>
        <a:srgbClr val="FFD117"/>
      </a:hlink>
      <a:folHlink>
        <a:srgbClr val="BFB4BE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Blank Presentation</vt:lpstr>
      <vt:lpstr>PowerPoint Presentation</vt:lpstr>
    </vt:vector>
  </TitlesOfParts>
  <Company>Microsystems Technology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 Karapetian</dc:creator>
  <cp:lastModifiedBy>Jami Mitchell</cp:lastModifiedBy>
  <cp:revision>14</cp:revision>
  <dcterms:created xsi:type="dcterms:W3CDTF">2010-01-25T17:23:45Z</dcterms:created>
  <dcterms:modified xsi:type="dcterms:W3CDTF">2022-12-08T19:25:17Z</dcterms:modified>
</cp:coreProperties>
</file>